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3" r:id="rId7"/>
    <p:sldId id="260" r:id="rId8"/>
    <p:sldId id="265" r:id="rId9"/>
    <p:sldId id="262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F6198-7E82-6A2B-4314-87A72FFA30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5D59DB-5D69-9D0E-91A6-289B8B0FD1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0103DB-6F92-6563-6FFC-597873231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B97378-0B2F-A586-DFC4-3DBEBE19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2A7753-FB27-1F50-B278-BFA30BE6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32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0D8F2-A199-9483-1ED3-387F7AFEF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6CBDA1-0E90-1882-CAC6-95C978F64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753FC7-C625-ECEC-5B0A-F123237F0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277D5D-38CB-471F-CB10-D68082D29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B91E0D-568B-7679-81D7-5817274A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76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F592B-A245-26FD-8106-11D185BD1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E7BC82-98BA-5CC4-2939-6D515070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F7645E-F688-867D-FA2D-D9A55B232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843BDA-6166-E605-DF2B-DA4BDBAF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05AE3F-2DAD-C59A-7632-8FCF3D8A7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72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F22B6-A895-F30F-604C-47E92C5A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8B4055-1830-BFF0-64C1-1AE1A57C2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2966F3-BA29-4541-B82E-915E55D76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9E9E64-B283-939A-6861-C7D3E62E3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3F4B27-60A0-0074-5884-024F5DCE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B4AC0B-08DE-1F7F-4ED4-D7649CAFD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684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3CF9C-3288-C7BB-BB00-E1F627E2D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17D712-AADA-EB06-66D6-A2D66B0DC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3BD5C5-2C3E-A725-C01B-E96006C9A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BDEF6B-7AAC-700E-6DE0-127A1F5056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329B0BB-4A87-569A-66F0-5A7429F414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BBD9E2-E32C-A22A-D483-445D1637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411B9D-E371-F5AD-D6AB-8B52139B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470A13-3D7E-5E70-D8CE-251CF31C0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666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73B93-279F-8DF7-5DD0-6078FFF18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EA384D-D0DF-042D-05FC-DD1F3D2F7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4AFF56-5293-48D4-4F69-EB008CC29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D90D51C-12A3-31C5-7D3C-3C3EFF09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32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F7E603B-BCA1-18DF-6FAE-3E3954DF7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2BD8BE3-911A-7743-BD9F-84B9E2FF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B54773-368C-B0C3-99F5-055E6426A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4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42E72-0B17-3277-5180-6A092982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583367-9617-5287-F705-0FB548AF8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8E3EAA-BE6D-D914-EDBF-52AE4F2D6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3EECBA-7F1A-1A51-891E-428844E87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B1FF06-1CEC-E54B-09CB-E865271CE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8823B1-0FA9-D054-0350-5C51CC76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017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DCB077-D24B-94B5-ED35-709A8829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B6C935-1A2C-097A-EB3C-7EE6E115ED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B381B3-8695-0B1B-E8AF-3839F91FF3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E2C1AE-91E4-1400-A1AE-A910C1927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A1A1A7-AA4B-B5A3-36FE-A0EF6396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1D6510-5076-819F-7403-066CBCA3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570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3166B-FC20-10B9-5175-778C64FB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D43278-8400-5A6A-B3FF-18BCDE07B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541D19-4243-B826-6B08-8EF854478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DD876D-10AC-4EB4-444B-787F6F039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7716A3-EF4D-C46B-C607-7AEE23DD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35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756D8C-103B-9A23-9DFB-63012AC92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6D3427-BFF9-6D2C-D15D-E74D121E0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336A6E-E5AD-A134-0991-06AEAD5D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2CEDF0-D367-457D-DDAD-37E663312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38B1E8-E62C-08B8-5EFB-A354EE73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2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97E2F-B152-2B9F-D7A2-EC7222EB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351497-4289-93BC-D895-200EB4C63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A711E6-124A-FD16-6C98-7967A28E5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988287-8C7D-4A5F-8C96-A70EE28B0F2E}" type="datetimeFigureOut">
              <a:rPr lang="ru-RU" smtClean="0"/>
              <a:t>22.08.2026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61ADDC-4244-4D2D-6E1F-E111B5D44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7017CC-89B3-980F-3C13-DE8E03339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C034A1-4A43-4838-AEC8-361B7DFD51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81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68A8E53-4A6D-742E-38B5-639DBB7D4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04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6477C73-709B-332F-E966-EEC0D7403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EC9027F-82A4-3234-D684-6F4E60371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53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BE4A3B-AAFF-679E-AC15-81846C6F2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93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132186C-8008-A15A-3F8F-FD5AB53C1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00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75A580-F85B-4732-42B9-06A65A00B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73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FE8DCA8-E381-B90A-834E-5FE94DD76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7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01FD2C-78F4-E0AD-AF30-33F8C66F5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58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222517-D7D6-E48C-3E97-08B6F47F6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21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программное обеспечение, Мультимедийное программное обеспе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75A2E2-94CE-4709-9E61-CC3842E73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856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1</cp:revision>
  <dcterms:created xsi:type="dcterms:W3CDTF">2026-08-22T08:48:01Z</dcterms:created>
  <dcterms:modified xsi:type="dcterms:W3CDTF">2026-08-22T08:52:21Z</dcterms:modified>
</cp:coreProperties>
</file>