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1" r:id="rId5"/>
    <p:sldId id="270" r:id="rId6"/>
    <p:sldId id="271" r:id="rId7"/>
    <p:sldId id="273" r:id="rId8"/>
    <p:sldId id="274" r:id="rId9"/>
    <p:sldId id="263" r:id="rId10"/>
    <p:sldId id="276" r:id="rId11"/>
    <p:sldId id="275" r:id="rId12"/>
    <p:sldId id="277" r:id="rId13"/>
    <p:sldId id="278" r:id="rId14"/>
    <p:sldId id="279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4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9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06" y="96"/>
      </p:cViewPr>
      <p:guideLst>
        <p:guide orient="horz" pos="2160"/>
        <p:guide pos="3840"/>
        <p:guide orient="horz" pos="22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3064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68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6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534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3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65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35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07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3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61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5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7B94F9-FB09-4A67-B0EC-6B2AA4FAC9A8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5589A-FB18-4C88-A347-C8299A1ABD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8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транспортное средство, колесо, Наземный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341A50-4D1E-EAEB-EDC4-FD03E7424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32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транспортное средство, Наземный транспорт, колес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7ED487-67F6-3723-7D70-B115B757C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8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транспортное средство, Наземный транспорт, колес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D5631D-0918-5CC0-30D4-C61A9301A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41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транспортное средство, Наземный транспор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CD31F3-0FA5-6469-EB60-7AE7D251F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2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машина, транспортное сред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C10626B-A910-8AA0-22AE-BDA4BDFE71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7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транспортное средство, Наземный транспор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C38678-26D5-3FA5-9498-F7CEB478D9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2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Наземный транспорт, транспортное средство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54043D5-7CA5-044E-C5C8-27EEE7FAE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12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транспортное средство, Наземный транспор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EE0F9BA-1592-9908-109F-8789D594EE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281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Наземный транспорт, транспортное средство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DA4BFC-3E90-DBE9-CB58-85BD77686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72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транспортное средство, Наземный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576E847-C59F-20F2-5469-3F88B0DD0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10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число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E8EDBCA-FA33-A6DB-3CB8-3393586FED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15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транспортное средство, колесо, грузов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9CAD29F-EC4A-27FD-E05D-13F26EE486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667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d2830ae-d50d-41fb-9b30-c7e1e76d4a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3B50DFDE18137E40994AED3ECC74D166" ma:contentTypeVersion="6" ma:contentTypeDescription="Создание документа." ma:contentTypeScope="" ma:versionID="2df9ed97da9f58e9f936d7acffe674b7">
  <xsd:schema xmlns:xsd="http://www.w3.org/2001/XMLSchema" xmlns:xs="http://www.w3.org/2001/XMLSchema" xmlns:p="http://schemas.microsoft.com/office/2006/metadata/properties" xmlns:ns3="5d2830ae-d50d-41fb-9b30-c7e1e76d4ac3" targetNamespace="http://schemas.microsoft.com/office/2006/metadata/properties" ma:root="true" ma:fieldsID="301cbdb84569e5d00946c9bc1860d1dd" ns3:_="">
    <xsd:import namespace="5d2830ae-d50d-41fb-9b30-c7e1e76d4ac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2830ae-d50d-41fb-9b30-c7e1e76d4a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F8CA22-7748-4472-A72F-B16FDAF68B1B}">
  <ds:schemaRefs>
    <ds:schemaRef ds:uri="http://schemas.microsoft.com/office/2006/metadata/properties"/>
    <ds:schemaRef ds:uri="http://schemas.microsoft.com/office/infopath/2007/PartnerControls"/>
    <ds:schemaRef ds:uri="5d2830ae-d50d-41fb-9b30-c7e1e76d4ac3"/>
  </ds:schemaRefs>
</ds:datastoreItem>
</file>

<file path=customXml/itemProps2.xml><?xml version="1.0" encoding="utf-8"?>
<ds:datastoreItem xmlns:ds="http://schemas.openxmlformats.org/officeDocument/2006/customXml" ds:itemID="{9593B202-8326-47E9-BF7D-E540F6D31AD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A103073-1EBF-4B30-8BA1-C30E57AA77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2830ae-d50d-41fb-9b30-c7e1e76d4a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Ivan</dc:creator>
  <cp:lastModifiedBy>Пользователь</cp:lastModifiedBy>
  <cp:revision>36</cp:revision>
  <dcterms:created xsi:type="dcterms:W3CDTF">2026-07-25T23:58:39Z</dcterms:created>
  <dcterms:modified xsi:type="dcterms:W3CDTF">2026-08-18T18:02:08Z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0x0101003B50DFDE18137E40994AED3ECC74D166</vt:lpwstr>
  </property>
</Properties>
</file>